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notesMasterIdLst>
    <p:notesMasterId r:id="rId6"/>
  </p:notesMasterIdLst>
  <p:sldIdLst>
    <p:sldId id="256" r:id="rId2"/>
    <p:sldId id="257" r:id="rId3"/>
    <p:sldId id="258"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960EFD-8EE8-46D3-8E3B-85B8E96C20DE}" type="datetimeFigureOut">
              <a:rPr lang="en-US" smtClean="0"/>
              <a:t>10/20/2017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EC93BE-E421-4A9E-87B7-6987BFC78942}"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latin typeface="Times New Roman" pitchFamily="18" charset="0"/>
                <a:ea typeface="+mn-ea"/>
                <a:cs typeface="Times New Roman" pitchFamily="18" charset="0"/>
              </a:rPr>
              <a:t>The controversy circulating the issue of CEO payment is brought about by the fact that co corporate management is a different profession from ownership. The modern debate over the high pay of CEO has been motivated by cases of economic inequalities and the period of moderation of executive payment. The payment of the CEOs’ is a subject to criticism and this is motivated by the fact that these executives benefit significantly from their employees whose lifestyle and payment is almost stagnant (Crystal, 2015). Cases of economic inequalities, recession or political challenges do not seem to hinder the payment of these executives.</a:t>
            </a:r>
          </a:p>
          <a:p>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6AEC93BE-E421-4A9E-87B7-6987BFC78942}"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2400" kern="1200" dirty="0" smtClean="0">
                <a:solidFill>
                  <a:schemeClr val="tx1"/>
                </a:solidFill>
                <a:latin typeface="Times New Roman" pitchFamily="18" charset="0"/>
                <a:ea typeface="+mn-ea"/>
                <a:cs typeface="Times New Roman" pitchFamily="18" charset="0"/>
              </a:rPr>
              <a:t>The graph above</a:t>
            </a:r>
            <a:r>
              <a:rPr lang="en-US" sz="2400" kern="1200" baseline="0" dirty="0" smtClean="0">
                <a:solidFill>
                  <a:schemeClr val="tx1"/>
                </a:solidFill>
                <a:latin typeface="Times New Roman" pitchFamily="18" charset="0"/>
                <a:ea typeface="+mn-ea"/>
                <a:cs typeface="Times New Roman" pitchFamily="18" charset="0"/>
              </a:rPr>
              <a:t> </a:t>
            </a:r>
            <a:r>
              <a:rPr lang="en-US" sz="2400" kern="1200" dirty="0" smtClean="0">
                <a:solidFill>
                  <a:schemeClr val="tx1"/>
                </a:solidFill>
                <a:latin typeface="Times New Roman" pitchFamily="18" charset="0"/>
                <a:ea typeface="+mn-ea"/>
                <a:cs typeface="Times New Roman" pitchFamily="18" charset="0"/>
              </a:rPr>
              <a:t>clearly illustrates the fact that the payment of CEOs' cannot be compared with that of their employees.</a:t>
            </a:r>
          </a:p>
          <a:p>
            <a:r>
              <a:rPr lang="en-US" sz="2400" kern="1200" dirty="0" smtClean="0">
                <a:solidFill>
                  <a:schemeClr val="tx1"/>
                </a:solidFill>
                <a:latin typeface="Times New Roman" pitchFamily="18" charset="0"/>
                <a:ea typeface="+mn-ea"/>
                <a:cs typeface="Times New Roman" pitchFamily="18" charset="0"/>
              </a:rPr>
              <a:t>In the current society, politics have lead to polarization and an aspect of statement and hence, one would expect citizens to be upset by the high pay of CEO's but this is never the case. The political systems seem to favor the wealthy and hence, the CEOs’ benefit from these flaws. The payment of CEOs’ became an issue of discussion among members of the general public since the 1970’s but till today, nothing has been resolved (Dow &amp; Raposo,2015). The employees will therefore require decades to receive a modest payment and improvement like their top executives.</a:t>
            </a:r>
          </a:p>
          <a:p>
            <a:endParaRPr lang="en-US" dirty="0"/>
          </a:p>
        </p:txBody>
      </p:sp>
      <p:sp>
        <p:nvSpPr>
          <p:cNvPr id="4" name="Slide Number Placeholder 3"/>
          <p:cNvSpPr>
            <a:spLocks noGrp="1"/>
          </p:cNvSpPr>
          <p:nvPr>
            <p:ph type="sldNum" sz="quarter" idx="10"/>
          </p:nvPr>
        </p:nvSpPr>
        <p:spPr/>
        <p:txBody>
          <a:bodyPr/>
          <a:lstStyle/>
          <a:p>
            <a:fld id="{6AEC93BE-E421-4A9E-87B7-6987BFC78942}" type="slidenum">
              <a:rPr lang="en-US" smtClean="0"/>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B6D0FE19-355C-4293-9AD7-0B4532A54BB7}" type="datetimeFigureOut">
              <a:rPr lang="en-US" smtClean="0"/>
              <a:t>10/20/2017</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854F12E2-07AB-4104-A7F5-16AD52B914A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6D0FE19-355C-4293-9AD7-0B4532A54BB7}" type="datetimeFigureOut">
              <a:rPr lang="en-US" smtClean="0"/>
              <a:t>10/20/2017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54F12E2-07AB-4104-A7F5-16AD52B914AE}"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6D0FE19-355C-4293-9AD7-0B4532A54BB7}" type="datetimeFigureOut">
              <a:rPr lang="en-US" smtClean="0"/>
              <a:t>10/20/2017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54F12E2-07AB-4104-A7F5-16AD52B914AE}"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6D0FE19-355C-4293-9AD7-0B4532A54BB7}" type="datetimeFigureOut">
              <a:rPr lang="en-US" smtClean="0"/>
              <a:t>10/20/2017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54F12E2-07AB-4104-A7F5-16AD52B914AE}"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6D0FE19-355C-4293-9AD7-0B4532A54BB7}" type="datetimeFigureOut">
              <a:rPr lang="en-US" smtClean="0"/>
              <a:t>10/20/2017</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854F12E2-07AB-4104-A7F5-16AD52B914AE}"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B6D0FE19-355C-4293-9AD7-0B4532A54BB7}" type="datetimeFigureOut">
              <a:rPr lang="en-US" smtClean="0"/>
              <a:t>10/20/2017</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854F12E2-07AB-4104-A7F5-16AD52B914AE}"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B6D0FE19-355C-4293-9AD7-0B4532A54BB7}" type="datetimeFigureOut">
              <a:rPr lang="en-US" smtClean="0"/>
              <a:t>10/20/2017</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854F12E2-07AB-4104-A7F5-16AD52B914A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B6D0FE19-355C-4293-9AD7-0B4532A54BB7}" type="datetimeFigureOut">
              <a:rPr lang="en-US" smtClean="0"/>
              <a:t>10/20/2017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54F12E2-07AB-4104-A7F5-16AD52B914AE}"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B6D0FE19-355C-4293-9AD7-0B4532A54BB7}" type="datetimeFigureOut">
              <a:rPr lang="en-US" smtClean="0"/>
              <a:t>10/20/2017</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854F12E2-07AB-4104-A7F5-16AD52B914AE}"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6D0FE19-355C-4293-9AD7-0B4532A54BB7}" type="datetimeFigureOut">
              <a:rPr lang="en-US" smtClean="0"/>
              <a:t>10/20/2017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54F12E2-07AB-4104-A7F5-16AD52B914A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6D0FE19-355C-4293-9AD7-0B4532A54BB7}" type="datetimeFigureOut">
              <a:rPr lang="en-US" smtClean="0"/>
              <a:t>10/20/2017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54F12E2-07AB-4104-A7F5-16AD52B914A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6D0FE19-355C-4293-9AD7-0B4532A54BB7}" type="datetimeFigureOut">
              <a:rPr lang="en-US" smtClean="0"/>
              <a:t>10/20/2017</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854F12E2-07AB-4104-A7F5-16AD52B914A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676400"/>
            <a:ext cx="7772400" cy="762961"/>
          </a:xfrm>
        </p:spPr>
        <p:txBody>
          <a:bodyPr>
            <a:normAutofit fontScale="90000"/>
          </a:bodyPr>
          <a:lstStyle/>
          <a:p>
            <a:pPr algn="ctr"/>
            <a:r>
              <a:rPr lang="en-US" dirty="0" smtClean="0">
                <a:latin typeface="Times New Roman" pitchFamily="18" charset="0"/>
                <a:cs typeface="Times New Roman" pitchFamily="18" charset="0"/>
              </a:rPr>
              <a:t>Central Executive Officers</a:t>
            </a:r>
            <a:r>
              <a:rPr lang="en-US" sz="3200" dirty="0" smtClean="0">
                <a:latin typeface="Times New Roman" pitchFamily="18" charset="0"/>
                <a:cs typeface="Times New Roman" pitchFamily="18" charset="0"/>
              </a:rPr>
              <a:t>.</a:t>
            </a:r>
            <a:endParaRPr lang="en-US" sz="3200" dirty="0">
              <a:latin typeface="Times New Roman" pitchFamily="18" charset="0"/>
              <a:cs typeface="Times New Roman" pitchFamily="18" charset="0"/>
            </a:endParaRPr>
          </a:p>
        </p:txBody>
      </p:sp>
      <p:sp>
        <p:nvSpPr>
          <p:cNvPr id="3" name="Subtitle 2"/>
          <p:cNvSpPr>
            <a:spLocks noGrp="1"/>
          </p:cNvSpPr>
          <p:nvPr>
            <p:ph type="subTitle" idx="1"/>
          </p:nvPr>
        </p:nvSpPr>
        <p:spPr>
          <a:xfrm>
            <a:off x="914400" y="3810000"/>
            <a:ext cx="7772400" cy="1199704"/>
          </a:xfrm>
        </p:spPr>
        <p:txBody>
          <a:bodyPr>
            <a:normAutofit/>
          </a:bodyPr>
          <a:lstStyle/>
          <a:p>
            <a:pPr algn="ctr"/>
            <a:r>
              <a:rPr lang="en-US" sz="2800" dirty="0" smtClean="0">
                <a:latin typeface="Times New Roman" pitchFamily="18" charset="0"/>
                <a:cs typeface="Times New Roman" pitchFamily="18" charset="0"/>
              </a:rPr>
              <a:t>CEOs’ Excessive Pay.</a:t>
            </a:r>
            <a:endParaRPr lang="en-US" sz="28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066800"/>
            <a:ext cx="8610600" cy="5486400"/>
          </a:xfrm>
        </p:spPr>
        <p:txBody>
          <a:bodyPr>
            <a:normAutofit/>
          </a:bodyPr>
          <a:lstStyle/>
          <a:p>
            <a:pPr>
              <a:buFont typeface="Wingdings" pitchFamily="2" charset="2"/>
              <a:buChar char="v"/>
            </a:pPr>
            <a:r>
              <a:rPr lang="en-US" sz="2400" dirty="0" smtClean="0">
                <a:latin typeface="Times New Roman" pitchFamily="18" charset="0"/>
                <a:cs typeface="Times New Roman" pitchFamily="18" charset="0"/>
              </a:rPr>
              <a:t>The payment of CEO’S has raised controversy in the USA for more than a century.</a:t>
            </a:r>
          </a:p>
          <a:p>
            <a:pPr>
              <a:buFont typeface="Wingdings" pitchFamily="2" charset="2"/>
              <a:buChar char="v"/>
            </a:pPr>
            <a:r>
              <a:rPr lang="en-US" sz="2400" dirty="0" smtClean="0">
                <a:latin typeface="Times New Roman" pitchFamily="18" charset="0"/>
                <a:cs typeface="Times New Roman" pitchFamily="18" charset="0"/>
              </a:rPr>
              <a:t>The history of the high remunerations and payment of CEOs’ can be traced back from the 1940’s.</a:t>
            </a:r>
          </a:p>
          <a:p>
            <a:pPr>
              <a:buFont typeface="Wingdings" pitchFamily="2" charset="2"/>
              <a:buChar char="v"/>
            </a:pPr>
            <a:r>
              <a:rPr lang="en-US" sz="2400" dirty="0" smtClean="0">
                <a:latin typeface="Times New Roman" pitchFamily="18" charset="0"/>
                <a:cs typeface="Times New Roman" pitchFamily="18" charset="0"/>
              </a:rPr>
              <a:t>Between 1940 and 1970, the average payment of CEO was below $ 1 million (Crystal, 2015).</a:t>
            </a:r>
          </a:p>
          <a:p>
            <a:pPr>
              <a:buFont typeface="Wingdings" pitchFamily="2" charset="2"/>
              <a:buChar char="v"/>
            </a:pPr>
            <a:r>
              <a:rPr lang="en-US" sz="2400" dirty="0" smtClean="0">
                <a:latin typeface="Times New Roman" pitchFamily="18" charset="0"/>
                <a:cs typeface="Times New Roman" pitchFamily="18" charset="0"/>
              </a:rPr>
              <a:t>The Economic Policy Institute asserts that this payment rose significantly from 1978.</a:t>
            </a:r>
          </a:p>
          <a:p>
            <a:pPr>
              <a:buFont typeface="Wingdings" pitchFamily="2" charset="2"/>
              <a:buChar char="v"/>
            </a:pPr>
            <a:r>
              <a:rPr lang="en-US" sz="2400" dirty="0" smtClean="0">
                <a:latin typeface="Times New Roman" pitchFamily="18" charset="0"/>
                <a:cs typeface="Times New Roman" pitchFamily="18" charset="0"/>
              </a:rPr>
              <a:t>From 1978-2013, the payment of CEO’s rose by a margin of 397% while the workers compensation grew by 10.2% only (Crystal, 2015).</a:t>
            </a:r>
          </a:p>
          <a:p>
            <a:pPr>
              <a:buFont typeface="Wingdings" pitchFamily="2" charset="2"/>
              <a:buChar char="v"/>
            </a:pPr>
            <a:r>
              <a:rPr lang="en-US" sz="2400" dirty="0" smtClean="0">
                <a:latin typeface="Times New Roman" pitchFamily="18" charset="0"/>
                <a:cs typeface="Times New Roman" pitchFamily="18" charset="0"/>
              </a:rPr>
              <a:t>By 2013, the average CEO’s payment for the 350 most profitable companies in the USA was $ 15.2 million.</a:t>
            </a:r>
            <a:endParaRPr lang="en-US" sz="2400" dirty="0">
              <a:latin typeface="Times New Roman" pitchFamily="18" charset="0"/>
              <a:cs typeface="Times New Roman" pitchFamily="18" charset="0"/>
            </a:endParaRPr>
          </a:p>
        </p:txBody>
      </p:sp>
      <p:sp>
        <p:nvSpPr>
          <p:cNvPr id="3" name="Title 2"/>
          <p:cNvSpPr>
            <a:spLocks noGrp="1"/>
          </p:cNvSpPr>
          <p:nvPr>
            <p:ph type="title"/>
          </p:nvPr>
        </p:nvSpPr>
        <p:spPr>
          <a:xfrm>
            <a:off x="457200" y="274638"/>
            <a:ext cx="8229600" cy="639762"/>
          </a:xfrm>
        </p:spPr>
        <p:txBody>
          <a:bodyPr>
            <a:normAutofit fontScale="90000"/>
          </a:bodyPr>
          <a:lstStyle/>
          <a:p>
            <a:pPr algn="ctr"/>
            <a:r>
              <a:rPr lang="en-US" dirty="0" smtClean="0">
                <a:latin typeface="Times New Roman" pitchFamily="18" charset="0"/>
                <a:cs typeface="Times New Roman" pitchFamily="18" charset="0"/>
              </a:rPr>
              <a:t>History.</a:t>
            </a:r>
            <a:endParaRPr lang="en-US"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638800"/>
          </a:xfrm>
        </p:spPr>
        <p:txBody>
          <a:bodyPr>
            <a:normAutofit/>
          </a:bodyPr>
          <a:lstStyle/>
          <a:p>
            <a:r>
              <a:rPr lang="en-US" sz="2400" dirty="0" smtClean="0">
                <a:latin typeface="Times New Roman" pitchFamily="18" charset="0"/>
                <a:cs typeface="Times New Roman" pitchFamily="18" charset="0"/>
              </a:rPr>
              <a:t>In the 1970’s the payment of CEO’s was not as ridiculous as it is today.</a:t>
            </a:r>
          </a:p>
          <a:p>
            <a:r>
              <a:rPr lang="en-US" sz="2400" dirty="0" smtClean="0">
                <a:latin typeface="Times New Roman" pitchFamily="18" charset="0"/>
                <a:cs typeface="Times New Roman" pitchFamily="18" charset="0"/>
              </a:rPr>
              <a:t>In the early 1980’s CEOs' earned 30 times more than their employees. </a:t>
            </a:r>
            <a:r>
              <a:rPr lang="en-US" sz="2400" dirty="0" smtClean="0">
                <a:latin typeface="Times New Roman" pitchFamily="18" charset="0"/>
                <a:cs typeface="Times New Roman" pitchFamily="18" charset="0"/>
              </a:rPr>
              <a:t>The </a:t>
            </a:r>
            <a:r>
              <a:rPr lang="en-US" sz="2400" dirty="0" smtClean="0">
                <a:latin typeface="Times New Roman" pitchFamily="18" charset="0"/>
                <a:cs typeface="Times New Roman" pitchFamily="18" charset="0"/>
              </a:rPr>
              <a:t>payment of these executives got out of hand in the 1990’s. (Dow &amp; Raposo, 2015).</a:t>
            </a:r>
          </a:p>
          <a:p>
            <a:r>
              <a:rPr lang="en-US" sz="2400" dirty="0" smtClean="0">
                <a:latin typeface="Times New Roman" pitchFamily="18" charset="0"/>
                <a:cs typeface="Times New Roman" pitchFamily="18" charset="0"/>
              </a:rPr>
              <a:t>Currently, CEOs' earn 276 times more than their employees</a:t>
            </a:r>
            <a:r>
              <a:rPr lang="en-US" sz="2400" dirty="0" smtClean="0">
                <a:latin typeface="Times New Roman" pitchFamily="18" charset="0"/>
                <a:cs typeface="Times New Roman" pitchFamily="18" charset="0"/>
              </a:rPr>
              <a:t>.</a:t>
            </a:r>
          </a:p>
          <a:p>
            <a:endParaRPr lang="en-US" sz="2400" dirty="0" smtClean="0">
              <a:latin typeface="Times New Roman" pitchFamily="18" charset="0"/>
              <a:cs typeface="Times New Roman" pitchFamily="18" charset="0"/>
            </a:endParaRPr>
          </a:p>
          <a:p>
            <a:endParaRPr lang="en-US" sz="2400" dirty="0"/>
          </a:p>
        </p:txBody>
      </p:sp>
      <p:sp>
        <p:nvSpPr>
          <p:cNvPr id="2" name="Title 1"/>
          <p:cNvSpPr>
            <a:spLocks noGrp="1"/>
          </p:cNvSpPr>
          <p:nvPr>
            <p:ph type="title"/>
          </p:nvPr>
        </p:nvSpPr>
        <p:spPr>
          <a:xfrm>
            <a:off x="533400" y="152400"/>
            <a:ext cx="8229600" cy="685800"/>
          </a:xfrm>
        </p:spPr>
        <p:txBody>
          <a:bodyPr>
            <a:normAutofit fontScale="90000"/>
          </a:bodyPr>
          <a:lstStyle/>
          <a:p>
            <a:pPr algn="ctr"/>
            <a:r>
              <a:rPr lang="en-US" dirty="0" smtClean="0">
                <a:latin typeface="Times New Roman" pitchFamily="18" charset="0"/>
                <a:cs typeface="Times New Roman" pitchFamily="18" charset="0"/>
              </a:rPr>
              <a:t>Out of control</a:t>
            </a:r>
            <a:endParaRPr lang="en-US" dirty="0">
              <a:latin typeface="Times New Roman" pitchFamily="18" charset="0"/>
              <a:cs typeface="Times New Roman" pitchFamily="18" charset="0"/>
            </a:endParaRPr>
          </a:p>
        </p:txBody>
      </p:sp>
      <p:pic>
        <p:nvPicPr>
          <p:cNvPr id="4" name="Picture 3" descr="https://imagesvc.timeincapp.com/v3/mm/image?url=https%3A%2F%2Ffortunedotcom.files.wordpress.com%2F2017%2F04%2Fceo_worker_ratio.png&amp;w=800&amp;q=85"/>
          <p:cNvPicPr/>
          <p:nvPr/>
        </p:nvPicPr>
        <p:blipFill>
          <a:blip r:embed="rId3"/>
          <a:srcRect/>
          <a:stretch>
            <a:fillRect/>
          </a:stretch>
        </p:blipFill>
        <p:spPr bwMode="auto">
          <a:xfrm>
            <a:off x="0" y="3200401"/>
            <a:ext cx="9144000" cy="36576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914400"/>
            <a:ext cx="8991600" cy="5257800"/>
          </a:xfrm>
        </p:spPr>
        <p:txBody>
          <a:bodyPr/>
          <a:lstStyle/>
          <a:p>
            <a:pPr>
              <a:buNone/>
            </a:pPr>
            <a:endParaRPr lang="en-US" dirty="0" smtClean="0"/>
          </a:p>
          <a:p>
            <a:pPr>
              <a:buFont typeface="Wingdings" pitchFamily="2" charset="2"/>
              <a:buChar char="v"/>
            </a:pPr>
            <a:r>
              <a:rPr lang="en-US" dirty="0" smtClean="0">
                <a:latin typeface="Times New Roman" pitchFamily="18" charset="0"/>
                <a:cs typeface="Times New Roman" pitchFamily="18" charset="0"/>
              </a:rPr>
              <a:t>Crystal, G. S. (2015). Why CEO compensation is so high. </a:t>
            </a:r>
            <a:r>
              <a:rPr lang="en-US" i="1" dirty="0" smtClean="0">
                <a:latin typeface="Times New Roman" pitchFamily="18" charset="0"/>
                <a:cs typeface="Times New Roman" pitchFamily="18" charset="0"/>
              </a:rPr>
              <a:t>California Management Review</a:t>
            </a:r>
            <a:r>
              <a:rPr lang="en-US"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34</a:t>
            </a:r>
            <a:r>
              <a:rPr lang="en-US" dirty="0" smtClean="0">
                <a:latin typeface="Times New Roman" pitchFamily="18" charset="0"/>
                <a:cs typeface="Times New Roman" pitchFamily="18" charset="0"/>
              </a:rPr>
              <a:t>(1), 9-29.</a:t>
            </a:r>
          </a:p>
          <a:p>
            <a:pPr>
              <a:buFont typeface="Wingdings" pitchFamily="2" charset="2"/>
              <a:buChar char="v"/>
            </a:pPr>
            <a:r>
              <a:rPr lang="en-US" dirty="0" smtClean="0">
                <a:latin typeface="Times New Roman" pitchFamily="18" charset="0"/>
                <a:cs typeface="Times New Roman" pitchFamily="18" charset="0"/>
              </a:rPr>
              <a:t>Dow, J., &amp; Raposo, C. C. (2015). CEO compensation, change, and corporate strategy. </a:t>
            </a:r>
            <a:r>
              <a:rPr lang="en-US" i="1" dirty="0" smtClean="0">
                <a:latin typeface="Times New Roman" pitchFamily="18" charset="0"/>
                <a:cs typeface="Times New Roman" pitchFamily="18" charset="0"/>
              </a:rPr>
              <a:t>The Journal of Finance</a:t>
            </a:r>
            <a:r>
              <a:rPr lang="en-US"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60</a:t>
            </a:r>
            <a:r>
              <a:rPr lang="en-US" dirty="0" smtClean="0">
                <a:latin typeface="Times New Roman" pitchFamily="18" charset="0"/>
                <a:cs typeface="Times New Roman" pitchFamily="18" charset="0"/>
              </a:rPr>
              <a:t>(6), 2701-2727</a:t>
            </a:r>
            <a:r>
              <a:rPr lang="en-US" dirty="0" smtClean="0">
                <a:latin typeface="Times New Roman" pitchFamily="18" charset="0"/>
                <a:cs typeface="Times New Roman" pitchFamily="18" charset="0"/>
              </a:rPr>
              <a:t>.</a:t>
            </a:r>
          </a:p>
          <a:p>
            <a:pPr>
              <a:buFont typeface="Wingdings" pitchFamily="2" charset="2"/>
              <a:buChar char="v"/>
            </a:pPr>
            <a:r>
              <a:rPr lang="en-US" dirty="0" smtClean="0">
                <a:latin typeface="Times New Roman" pitchFamily="18" charset="0"/>
                <a:cs typeface="Times New Roman" pitchFamily="18" charset="0"/>
              </a:rPr>
              <a:t>http://fortune.com/2017/04/19/executive-compensation-ceo-pay</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2" name="Title 1"/>
          <p:cNvSpPr>
            <a:spLocks noGrp="1"/>
          </p:cNvSpPr>
          <p:nvPr>
            <p:ph type="title"/>
          </p:nvPr>
        </p:nvSpPr>
        <p:spPr>
          <a:xfrm>
            <a:off x="685800" y="228600"/>
            <a:ext cx="8229600" cy="609600"/>
          </a:xfrm>
        </p:spPr>
        <p:txBody>
          <a:bodyPr>
            <a:normAutofit fontScale="90000"/>
          </a:bodyPr>
          <a:lstStyle/>
          <a:p>
            <a:pPr algn="ctr"/>
            <a:r>
              <a:rPr lang="en-US" sz="4400" dirty="0" smtClean="0">
                <a:latin typeface="Times New Roman" pitchFamily="18" charset="0"/>
                <a:cs typeface="Times New Roman" pitchFamily="18" charset="0"/>
              </a:rPr>
              <a:t>References.</a:t>
            </a:r>
            <a:endParaRPr lang="en-US" sz="4400"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17</TotalTime>
  <Words>451</Words>
  <Application>Microsoft Office PowerPoint</Application>
  <PresentationFormat>On-screen Show (4:3)</PresentationFormat>
  <Paragraphs>23</Paragraphs>
  <Slides>4</Slides>
  <Notes>2</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Concourse</vt:lpstr>
      <vt:lpstr>Central Executive Officers.</vt:lpstr>
      <vt:lpstr>History.</vt:lpstr>
      <vt:lpstr>Out of control</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Central Executive Officers.</dc:title>
  <dc:creator>ADM</dc:creator>
  <cp:lastModifiedBy>ADM</cp:lastModifiedBy>
  <cp:revision>2</cp:revision>
  <dcterms:created xsi:type="dcterms:W3CDTF">2017-10-19T22:29:30Z</dcterms:created>
  <dcterms:modified xsi:type="dcterms:W3CDTF">2017-10-19T22:46:46Z</dcterms:modified>
</cp:coreProperties>
</file>